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87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1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9"/>
    <p:restoredTop sz="94690"/>
  </p:normalViewPr>
  <p:slideViewPr>
    <p:cSldViewPr snapToGrid="0" snapToObjects="1">
      <p:cViewPr varScale="1">
        <p:scale>
          <a:sx n="82" d="100"/>
          <a:sy n="82" d="100"/>
        </p:scale>
        <p:origin x="1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17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0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372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717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639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277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3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74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368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270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0672-111C-D140-BD4E-BC4A218C3686}" type="datetimeFigureOut">
              <a:rPr lang="en-IE" smtClean="0"/>
              <a:t>18/05/2021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4643-CA88-EA47-9941-3A388858AA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73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3A36C111-26A6-5542-9561-F90B5F80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3EA6459-56D0-5748-9F70-F779B1BAC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259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The force is applied by pulling on the rope.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Pulleys</a:t>
            </a:r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D16F55F-F949-1049-B2C7-039A9613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18" y="1321254"/>
            <a:ext cx="5826055" cy="4369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0C2FAB-B058-1143-AD1E-032C811483C1}"/>
              </a:ext>
            </a:extLst>
          </p:cNvPr>
          <p:cNvSpPr txBox="1"/>
          <p:nvPr/>
        </p:nvSpPr>
        <p:spPr>
          <a:xfrm>
            <a:off x="378373" y="2890914"/>
            <a:ext cx="259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That is how this simple machine gets its name – a pulley.</a:t>
            </a:r>
          </a:p>
        </p:txBody>
      </p:sp>
    </p:spTree>
    <p:extLst>
      <p:ext uri="{BB962C8B-B14F-4D97-AF65-F5344CB8AC3E}">
        <p14:creationId xmlns:p14="http://schemas.microsoft.com/office/powerpoint/2010/main" val="39993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E03D40-4E6B-AE48-AE3C-50FB17AFB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Today, cranes use pulleys to lift very heavy loads in construction.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Pulleys</a:t>
            </a:r>
          </a:p>
        </p:txBody>
      </p:sp>
      <p:pic>
        <p:nvPicPr>
          <p:cNvPr id="7" name="Picture 6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12F4DBD7-AD10-E74A-B8AF-F39B75A6D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59" y="1782919"/>
            <a:ext cx="5775281" cy="43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35A631-256C-924F-9B25-9269149F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Pulleys can be found in items around the home too.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Pulleys</a:t>
            </a:r>
          </a:p>
        </p:txBody>
      </p:sp>
      <p:pic>
        <p:nvPicPr>
          <p:cNvPr id="9" name="Picture 8" descr="A picture containing window blind, building, window&#10;&#10;Description automatically generated">
            <a:extLst>
              <a:ext uri="{FF2B5EF4-FFF2-40B4-BE49-F238E27FC236}">
                <a16:creationId xmlns:a16="http://schemas.microsoft.com/office/drawing/2014/main" id="{3DA7B124-FC57-1E4B-9428-88A430EEB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56" y="1782919"/>
            <a:ext cx="5819887" cy="43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51A6F1A-A12D-CF4C-8839-7AFF4226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7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Which simple machine is used in this picture?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Let’s discuss</a:t>
            </a:r>
          </a:p>
        </p:txBody>
      </p:sp>
      <p:pic>
        <p:nvPicPr>
          <p:cNvPr id="7" name="Picture 6" descr="A picture containing tree, outdoor, grass, shade&#10;&#10;Description automatically generated">
            <a:extLst>
              <a:ext uri="{FF2B5EF4-FFF2-40B4-BE49-F238E27FC236}">
                <a16:creationId xmlns:a16="http://schemas.microsoft.com/office/drawing/2014/main" id="{503E0AA5-7ACD-0341-83D1-5813C8F3F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5" r="8840"/>
          <a:stretch/>
        </p:blipFill>
        <p:spPr>
          <a:xfrm>
            <a:off x="2770805" y="1782920"/>
            <a:ext cx="4230943" cy="3867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1714A-7A99-794C-8EBC-6A8704C4F2F2}"/>
              </a:ext>
            </a:extLst>
          </p:cNvPr>
          <p:cNvSpPr txBox="1"/>
          <p:nvPr/>
        </p:nvSpPr>
        <p:spPr>
          <a:xfrm>
            <a:off x="2770805" y="5692635"/>
            <a:ext cx="423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9658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2569A92-53A3-0D4A-9633-D1E9ACEE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306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Which simple machine is in use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Let’s discuss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EA68C-86A3-9342-AC4F-9E66C1DA5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2"/>
          <a:stretch/>
        </p:blipFill>
        <p:spPr>
          <a:xfrm>
            <a:off x="3558370" y="1321254"/>
            <a:ext cx="5354404" cy="4769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4C334B-EB2E-4847-99B2-0F710AABCBD9}"/>
              </a:ext>
            </a:extLst>
          </p:cNvPr>
          <p:cNvSpPr txBox="1"/>
          <p:nvPr/>
        </p:nvSpPr>
        <p:spPr>
          <a:xfrm>
            <a:off x="378373" y="2521583"/>
            <a:ext cx="306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Is it a lever or a pulley?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1410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5AD3CCB-5850-F048-AC59-0A86B539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63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Which simple machine is used to raise or lower a flag on a flagpole?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Let’s discuss</a:t>
            </a:r>
          </a:p>
        </p:txBody>
      </p:sp>
      <p:pic>
        <p:nvPicPr>
          <p:cNvPr id="7" name="Picture 6" descr="A group of people holding flags&#10;&#10;Description automatically generated with medium confidence">
            <a:extLst>
              <a:ext uri="{FF2B5EF4-FFF2-40B4-BE49-F238E27FC236}">
                <a16:creationId xmlns:a16="http://schemas.microsoft.com/office/drawing/2014/main" id="{2EEF2082-DD86-9247-8DCB-5B99FAC2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97" y="1782919"/>
            <a:ext cx="5768853" cy="4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160142-E331-CE4D-A567-F33BF425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What simple machine allows a lift to move?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Let’s discuss</a:t>
            </a:r>
          </a:p>
        </p:txBody>
      </p:sp>
      <p:pic>
        <p:nvPicPr>
          <p:cNvPr id="7" name="Picture 6" descr="A close-up of a server room&#10;&#10;Description automatically generated with low confidence">
            <a:extLst>
              <a:ext uri="{FF2B5EF4-FFF2-40B4-BE49-F238E27FC236}">
                <a16:creationId xmlns:a16="http://schemas.microsoft.com/office/drawing/2014/main" id="{846BB93E-92CD-6B48-8AAC-FB89CFAFB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13" y="1824959"/>
            <a:ext cx="5762773" cy="43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E3E46-5650-E343-A8B5-BF90D47B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Which simple machine is in use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Let’s discuss</a:t>
            </a:r>
          </a:p>
        </p:txBody>
      </p:sp>
      <p:pic>
        <p:nvPicPr>
          <p:cNvPr id="7" name="Picture 6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D5A76B20-2E72-054D-B6CD-4BC3226D7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08" y="1782919"/>
            <a:ext cx="5831184" cy="43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8D17E29-7787-9D46-889C-DC6E9C4A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4" y="1321254"/>
            <a:ext cx="853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Can you make a simple machine using just the contents of your pencil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Challenge time!</a:t>
            </a:r>
          </a:p>
        </p:txBody>
      </p:sp>
      <p:pic>
        <p:nvPicPr>
          <p:cNvPr id="5" name="Picture 4" descr="A picture containing indoor, measuring stick, wooden, different&#10;&#10;Description automatically generated">
            <a:extLst>
              <a:ext uri="{FF2B5EF4-FFF2-40B4-BE49-F238E27FC236}">
                <a16:creationId xmlns:a16="http://schemas.microsoft.com/office/drawing/2014/main" id="{35D10506-569F-AD49-A867-AED9F5F42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24" b="8725"/>
          <a:stretch/>
        </p:blipFill>
        <p:spPr>
          <a:xfrm>
            <a:off x="1713812" y="2152251"/>
            <a:ext cx="5716376" cy="35691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5E669-F544-3A4A-A8D3-4E297CB230E6}"/>
              </a:ext>
            </a:extLst>
          </p:cNvPr>
          <p:cNvSpPr/>
          <p:nvPr/>
        </p:nvSpPr>
        <p:spPr>
          <a:xfrm>
            <a:off x="1703301" y="5713162"/>
            <a:ext cx="571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/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2819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7A7AB08-28C3-CC40-A5EC-E7E612C1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Illustrations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C53E2-F983-6F49-8EA5-99C8C5F1C5F9}"/>
              </a:ext>
            </a:extLst>
          </p:cNvPr>
          <p:cNvSpPr txBox="1"/>
          <p:nvPr/>
        </p:nvSpPr>
        <p:spPr>
          <a:xfrm>
            <a:off x="378373" y="1321254"/>
            <a:ext cx="465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Shutterstock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Beehive</a:t>
            </a:r>
          </a:p>
        </p:txBody>
      </p:sp>
    </p:spTree>
    <p:extLst>
      <p:ext uri="{BB962C8B-B14F-4D97-AF65-F5344CB8AC3E}">
        <p14:creationId xmlns:p14="http://schemas.microsoft.com/office/powerpoint/2010/main" val="372719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FBB072B-1DAA-794F-B87A-7E49E581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4" y="1321254"/>
            <a:ext cx="2450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The Egyptians used simple machines to build the magnificent pyramids and structures in the Ancient world.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The Egyptians</a:t>
            </a:r>
          </a:p>
        </p:txBody>
      </p:sp>
      <p:pic>
        <p:nvPicPr>
          <p:cNvPr id="5" name="Picture 4" descr="A pyramid in the desert&#10;&#10;Description automatically generated with medium confidence">
            <a:extLst>
              <a:ext uri="{FF2B5EF4-FFF2-40B4-BE49-F238E27FC236}">
                <a16:creationId xmlns:a16="http://schemas.microsoft.com/office/drawing/2014/main" id="{85617018-53A0-3E4B-9454-116D5869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48" y="1321254"/>
            <a:ext cx="6084239" cy="45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79DD281-801B-D640-B33D-7D0E1526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These simple machines are still used today in many everyday activities.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Two of them are called </a:t>
            </a:r>
            <a:r>
              <a:rPr lang="en-IE" sz="2400" b="1" dirty="0"/>
              <a:t>levers</a:t>
            </a:r>
            <a:r>
              <a:rPr lang="en-IE" sz="2400" dirty="0"/>
              <a:t> and </a:t>
            </a:r>
            <a:r>
              <a:rPr lang="en-IE" sz="2400" b="1" dirty="0"/>
              <a:t>pulleys</a:t>
            </a:r>
            <a:r>
              <a:rPr lang="en-IE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Levers and pulleys</a:t>
            </a:r>
          </a:p>
        </p:txBody>
      </p:sp>
      <p:pic>
        <p:nvPicPr>
          <p:cNvPr id="8" name="Picture 7" descr="A picture containing text, outdoor, sky&#10;&#10;Description automatically generated">
            <a:extLst>
              <a:ext uri="{FF2B5EF4-FFF2-40B4-BE49-F238E27FC236}">
                <a16:creationId xmlns:a16="http://schemas.microsoft.com/office/drawing/2014/main" id="{7A9DDAC1-A4B5-BB41-B65C-7BA9A9E6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3" y="2942897"/>
            <a:ext cx="4197129" cy="3147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FFB9A-4E3E-9649-94CF-4EE026B22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641" y="2942896"/>
            <a:ext cx="4197131" cy="31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8C0D2DE-87CB-5E4D-9C85-7DB4309D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A lever is a </a:t>
            </a:r>
            <a:r>
              <a:rPr lang="en-IE" sz="2400" b="1" dirty="0"/>
              <a:t>beam</a:t>
            </a:r>
            <a:r>
              <a:rPr lang="en-IE" sz="2400" dirty="0"/>
              <a:t> that rests on a support called a </a:t>
            </a:r>
            <a:r>
              <a:rPr lang="en-IE" sz="2400" b="1" dirty="0"/>
              <a:t>fulcrum</a:t>
            </a:r>
            <a:r>
              <a:rPr lang="en-IE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The fulcrum allows the lever to </a:t>
            </a:r>
            <a:r>
              <a:rPr lang="en-IE" sz="2400" b="1" dirty="0"/>
              <a:t>pivot</a:t>
            </a:r>
            <a:r>
              <a:rPr lang="en-IE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This allows a </a:t>
            </a:r>
            <a:r>
              <a:rPr lang="en-IE" sz="2400" b="1" dirty="0"/>
              <a:t>load</a:t>
            </a:r>
            <a:r>
              <a:rPr lang="en-IE" sz="2400" dirty="0"/>
              <a:t> to be lifted using less force.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Levers</a:t>
            </a:r>
          </a:p>
        </p:txBody>
      </p:sp>
      <p:pic>
        <p:nvPicPr>
          <p:cNvPr id="7" name="Picture 6" descr="A picture containing silhouette, vector graphics&#10;&#10;Description automatically generated">
            <a:extLst>
              <a:ext uri="{FF2B5EF4-FFF2-40B4-BE49-F238E27FC236}">
                <a16:creationId xmlns:a16="http://schemas.microsoft.com/office/drawing/2014/main" id="{DCCCA32D-91D3-7645-BDD5-E28D7FD4C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6" b="9070"/>
          <a:stretch/>
        </p:blipFill>
        <p:spPr>
          <a:xfrm>
            <a:off x="1580759" y="2521583"/>
            <a:ext cx="5982482" cy="36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433A7CD-A994-D042-87FA-12FCC215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Here, the fulcrum is a log, the beam is an iron bar and the load being lifted is a large stone.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Levers</a:t>
            </a:r>
          </a:p>
        </p:txBody>
      </p:sp>
      <p:pic>
        <p:nvPicPr>
          <p:cNvPr id="7" name="Picture 6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CFAF5F7C-E8F0-D244-811B-D0F179A8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2152251"/>
            <a:ext cx="530352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DB81EC3-B3CB-9F42-A377-B6B5A0E4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A see saw is an example of a simple machine.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It works as a lever.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Levers</a:t>
            </a:r>
          </a:p>
        </p:txBody>
      </p:sp>
      <p:pic>
        <p:nvPicPr>
          <p:cNvPr id="7" name="Picture 6" descr="A picture containing grass, outdoor, sky, park&#10;&#10;Description automatically generated">
            <a:extLst>
              <a:ext uri="{FF2B5EF4-FFF2-40B4-BE49-F238E27FC236}">
                <a16:creationId xmlns:a16="http://schemas.microsoft.com/office/drawing/2014/main" id="{A1A864E2-6336-C945-829B-7AE35044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853" y="2118174"/>
            <a:ext cx="4772293" cy="3579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3BC2D4-9CB4-3747-A237-7FE26154CA5F}"/>
              </a:ext>
            </a:extLst>
          </p:cNvPr>
          <p:cNvSpPr/>
          <p:nvPr/>
        </p:nvSpPr>
        <p:spPr>
          <a:xfrm>
            <a:off x="378373" y="5697394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/>
              <a:t>Can you see where the fulcrum, beam and load are?</a:t>
            </a:r>
          </a:p>
        </p:txBody>
      </p:sp>
    </p:spTree>
    <p:extLst>
      <p:ext uri="{BB962C8B-B14F-4D97-AF65-F5344CB8AC3E}">
        <p14:creationId xmlns:p14="http://schemas.microsoft.com/office/powerpoint/2010/main" val="17847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8D5801-D851-1049-8896-DA821AD46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5" y="1321254"/>
            <a:ext cx="2775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A wheelbarrow is another example of a simple machine that works as a lever.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Levers</a:t>
            </a:r>
          </a:p>
        </p:txBody>
      </p:sp>
      <p:pic>
        <p:nvPicPr>
          <p:cNvPr id="7" name="Picture 6" descr="A wheelbarrow full of dirt&#10;&#10;Description automatically generated">
            <a:extLst>
              <a:ext uri="{FF2B5EF4-FFF2-40B4-BE49-F238E27FC236}">
                <a16:creationId xmlns:a16="http://schemas.microsoft.com/office/drawing/2014/main" id="{3FDC1CD0-5106-5649-9EB3-AA856DA4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71" y="1411948"/>
            <a:ext cx="5743102" cy="4307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FDEE15-921B-0646-B4FA-1CC51EC9D012}"/>
              </a:ext>
            </a:extLst>
          </p:cNvPr>
          <p:cNvSpPr txBox="1"/>
          <p:nvPr/>
        </p:nvSpPr>
        <p:spPr>
          <a:xfrm>
            <a:off x="3185393" y="5719273"/>
            <a:ext cx="572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Where would the effort or force be applied?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C901A-2A09-4542-AA7D-E6B9DD8097FC}"/>
              </a:ext>
            </a:extLst>
          </p:cNvPr>
          <p:cNvSpPr txBox="1"/>
          <p:nvPr/>
        </p:nvSpPr>
        <p:spPr>
          <a:xfrm>
            <a:off x="394097" y="3235118"/>
            <a:ext cx="275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Can you see where the fulcrum, beam and load are? </a:t>
            </a:r>
          </a:p>
        </p:txBody>
      </p:sp>
    </p:spTree>
    <p:extLst>
      <p:ext uri="{BB962C8B-B14F-4D97-AF65-F5344CB8AC3E}">
        <p14:creationId xmlns:p14="http://schemas.microsoft.com/office/powerpoint/2010/main" val="1126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F4FA7CD-97F6-2848-82F5-1BFDB11B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A pulley is a simple machine that is used for lifting heavy objects.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Pulleys</a:t>
            </a:r>
          </a:p>
        </p:txBody>
      </p:sp>
      <p:pic>
        <p:nvPicPr>
          <p:cNvPr id="7" name="Picture 6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77281E07-9817-9645-9F2B-FD5366B3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913" y="1782919"/>
            <a:ext cx="5844173" cy="4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825705E-311F-4C48-A20F-D9372383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BEEF-A65F-1D43-A405-947F1FAD0451}"/>
              </a:ext>
            </a:extLst>
          </p:cNvPr>
          <p:cNvSpPr txBox="1"/>
          <p:nvPr/>
        </p:nvSpPr>
        <p:spPr>
          <a:xfrm>
            <a:off x="378373" y="1321254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It has an </a:t>
            </a:r>
            <a:r>
              <a:rPr lang="en-IE" sz="2400" b="1" dirty="0"/>
              <a:t>axle</a:t>
            </a:r>
            <a:r>
              <a:rPr lang="en-IE" sz="2400" dirty="0"/>
              <a:t> and a wheel, and works with a rope, chain or cable.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2C70-6AE7-6741-A3A7-900B5CA64D6F}"/>
              </a:ext>
            </a:extLst>
          </p:cNvPr>
          <p:cNvSpPr txBox="1"/>
          <p:nvPr/>
        </p:nvSpPr>
        <p:spPr>
          <a:xfrm>
            <a:off x="378373" y="767256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68131"/>
                </a:solidFill>
              </a:rPr>
              <a:t>Pulleys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21E7EF-02AE-454A-AAE2-E088DBC64C70}"/>
              </a:ext>
            </a:extLst>
          </p:cNvPr>
          <p:cNvGrpSpPr/>
          <p:nvPr/>
        </p:nvGrpSpPr>
        <p:grpSpPr>
          <a:xfrm>
            <a:off x="378373" y="1944413"/>
            <a:ext cx="7252137" cy="4146331"/>
            <a:chOff x="378373" y="1944413"/>
            <a:chExt cx="7252137" cy="4146331"/>
          </a:xfrm>
        </p:grpSpPr>
        <p:pic>
          <p:nvPicPr>
            <p:cNvPr id="5" name="Picture 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E4CF127-C9A3-4E4F-8B7D-2C7B3AA32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73" y="1944413"/>
              <a:ext cx="5528441" cy="414633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280B11-B25F-0E48-814F-B8C9DA4530E5}"/>
                </a:ext>
              </a:extLst>
            </p:cNvPr>
            <p:cNvGrpSpPr/>
            <p:nvPr/>
          </p:nvGrpSpPr>
          <p:grpSpPr>
            <a:xfrm>
              <a:off x="4708634" y="2617470"/>
              <a:ext cx="2921876" cy="461665"/>
              <a:chOff x="4708634" y="2617470"/>
              <a:chExt cx="2921876" cy="461665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58763E2-8E09-4F46-99D1-76D6A2C19D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8634" y="2848303"/>
                <a:ext cx="1933904" cy="178679"/>
              </a:xfrm>
              <a:prstGeom prst="straightConnector1">
                <a:avLst/>
              </a:prstGeom>
              <a:ln w="127000">
                <a:solidFill>
                  <a:srgbClr val="F681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3AD827-B0AB-4442-8091-0CFDC2490F1F}"/>
                  </a:ext>
                </a:extLst>
              </p:cNvPr>
              <p:cNvSpPr txBox="1"/>
              <p:nvPr/>
            </p:nvSpPr>
            <p:spPr>
              <a:xfrm>
                <a:off x="6684579" y="2617470"/>
                <a:ext cx="945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400" dirty="0"/>
                  <a:t>wheel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3AAFAB-A396-2946-BDB0-8DF49B007C10}"/>
                </a:ext>
              </a:extLst>
            </p:cNvPr>
            <p:cNvGrpSpPr/>
            <p:nvPr/>
          </p:nvGrpSpPr>
          <p:grpSpPr>
            <a:xfrm>
              <a:off x="3468413" y="3847180"/>
              <a:ext cx="4151586" cy="461665"/>
              <a:chOff x="3468413" y="3847180"/>
              <a:chExt cx="4151586" cy="461665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EE25031-F97E-BA48-9FDF-B82E84F54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8413" y="3951893"/>
                <a:ext cx="3174125" cy="140473"/>
              </a:xfrm>
              <a:prstGeom prst="straightConnector1">
                <a:avLst/>
              </a:prstGeom>
              <a:ln w="127000">
                <a:solidFill>
                  <a:srgbClr val="F681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EE5C29-5FD4-894D-BE0D-1614831781A2}"/>
                  </a:ext>
                </a:extLst>
              </p:cNvPr>
              <p:cNvSpPr txBox="1"/>
              <p:nvPr/>
            </p:nvSpPr>
            <p:spPr>
              <a:xfrm>
                <a:off x="6674068" y="3847180"/>
                <a:ext cx="945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400" dirty="0"/>
                  <a:t>axle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9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358</Words>
  <Application>Microsoft Macintosh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Surface</dc:creator>
  <cp:lastModifiedBy>Surface</cp:lastModifiedBy>
  <cp:revision>26</cp:revision>
  <dcterms:created xsi:type="dcterms:W3CDTF">2021-03-03T14:25:31Z</dcterms:created>
  <dcterms:modified xsi:type="dcterms:W3CDTF">2021-05-18T13:15:33Z</dcterms:modified>
</cp:coreProperties>
</file>